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10.png"/><Relationship Id="rId9" Type="http://schemas.openxmlformats.org/officeDocument/2006/relationships/image" Target="../media/image111.png"/><Relationship Id="rId10" Type="http://schemas.openxmlformats.org/officeDocument/2006/relationships/image" Target="../media/image112.png"/><Relationship Id="rId11" Type="http://schemas.openxmlformats.org/officeDocument/2006/relationships/image" Target="../media/image113.png"/><Relationship Id="rId12" Type="http://schemas.openxmlformats.org/officeDocument/2006/relationships/image" Target="../media/image114.png"/><Relationship Id="rId13" Type="http://schemas.openxmlformats.org/officeDocument/2006/relationships/image" Target="../media/image115.png"/><Relationship Id="rId14" Type="http://schemas.openxmlformats.org/officeDocument/2006/relationships/image" Target="../media/image116.png"/><Relationship Id="rId15" Type="http://schemas.openxmlformats.org/officeDocument/2006/relationships/image" Target="../media/image117.png"/><Relationship Id="rId16" Type="http://schemas.openxmlformats.org/officeDocument/2006/relationships/image" Target="../media/image118.png"/><Relationship Id="rId17" Type="http://schemas.openxmlformats.org/officeDocument/2006/relationships/image" Target="../media/image119.png"/><Relationship Id="rId18" Type="http://schemas.openxmlformats.org/officeDocument/2006/relationships/image" Target="../media/image120.png"/><Relationship Id="rId19" Type="http://schemas.openxmlformats.org/officeDocument/2006/relationships/image" Target="../media/image121.png"/><Relationship Id="rId20" Type="http://schemas.openxmlformats.org/officeDocument/2006/relationships/image" Target="../media/image122.png"/><Relationship Id="rId21" Type="http://schemas.openxmlformats.org/officeDocument/2006/relationships/image" Target="../media/image12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Relationship Id="rId9" Type="http://schemas.openxmlformats.org/officeDocument/2006/relationships/image" Target="../media/image136.png"/><Relationship Id="rId10" Type="http://schemas.openxmlformats.org/officeDocument/2006/relationships/image" Target="../media/image137.png"/><Relationship Id="rId11" Type="http://schemas.openxmlformats.org/officeDocument/2006/relationships/image" Target="../media/image138.png"/><Relationship Id="rId12" Type="http://schemas.openxmlformats.org/officeDocument/2006/relationships/image" Target="../media/image139.png"/><Relationship Id="rId13" Type="http://schemas.openxmlformats.org/officeDocument/2006/relationships/image" Target="../media/image140.png"/><Relationship Id="rId14" Type="http://schemas.openxmlformats.org/officeDocument/2006/relationships/image" Target="../media/image141.png"/><Relationship Id="rId15" Type="http://schemas.openxmlformats.org/officeDocument/2006/relationships/image" Target="../media/image142.png"/><Relationship Id="rId16" Type="http://schemas.openxmlformats.org/officeDocument/2006/relationships/image" Target="../media/image143.png"/><Relationship Id="rId17" Type="http://schemas.openxmlformats.org/officeDocument/2006/relationships/image" Target="../media/image144.png"/><Relationship Id="rId18" Type="http://schemas.openxmlformats.org/officeDocument/2006/relationships/image" Target="../media/image145.png"/><Relationship Id="rId19" Type="http://schemas.openxmlformats.org/officeDocument/2006/relationships/image" Target="../media/image14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Relationship Id="rId8" Type="http://schemas.openxmlformats.org/officeDocument/2006/relationships/image" Target="../media/image162.png"/><Relationship Id="rId9" Type="http://schemas.openxmlformats.org/officeDocument/2006/relationships/image" Target="../media/image163.png"/><Relationship Id="rId10" Type="http://schemas.openxmlformats.org/officeDocument/2006/relationships/image" Target="../media/image164.png"/><Relationship Id="rId11" Type="http://schemas.openxmlformats.org/officeDocument/2006/relationships/image" Target="../media/image165.png"/><Relationship Id="rId12" Type="http://schemas.openxmlformats.org/officeDocument/2006/relationships/image" Target="../media/image166.png"/><Relationship Id="rId13" Type="http://schemas.openxmlformats.org/officeDocument/2006/relationships/image" Target="../media/image167.png"/><Relationship Id="rId14" Type="http://schemas.openxmlformats.org/officeDocument/2006/relationships/image" Target="../media/image168.png"/><Relationship Id="rId15" Type="http://schemas.openxmlformats.org/officeDocument/2006/relationships/image" Target="../media/image169.png"/><Relationship Id="rId16" Type="http://schemas.openxmlformats.org/officeDocument/2006/relationships/image" Target="../media/image170.png"/><Relationship Id="rId17" Type="http://schemas.openxmlformats.org/officeDocument/2006/relationships/image" Target="../media/image171.png"/><Relationship Id="rId18" Type="http://schemas.openxmlformats.org/officeDocument/2006/relationships/image" Target="../media/image172.png"/><Relationship Id="rId19" Type="http://schemas.openxmlformats.org/officeDocument/2006/relationships/image" Target="../media/image173.png"/><Relationship Id="rId20" Type="http://schemas.openxmlformats.org/officeDocument/2006/relationships/image" Target="../media/image174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Relationship Id="rId7" Type="http://schemas.openxmlformats.org/officeDocument/2006/relationships/image" Target="../media/image184.png"/><Relationship Id="rId8" Type="http://schemas.openxmlformats.org/officeDocument/2006/relationships/image" Target="../media/image185.png"/><Relationship Id="rId9" Type="http://schemas.openxmlformats.org/officeDocument/2006/relationships/image" Target="../media/image186.png"/><Relationship Id="rId10" Type="http://schemas.openxmlformats.org/officeDocument/2006/relationships/image" Target="../media/image187.png"/><Relationship Id="rId11" Type="http://schemas.openxmlformats.org/officeDocument/2006/relationships/image" Target="../media/image188.png"/><Relationship Id="rId12" Type="http://schemas.openxmlformats.org/officeDocument/2006/relationships/image" Target="../media/image189.png"/><Relationship Id="rId13" Type="http://schemas.openxmlformats.org/officeDocument/2006/relationships/image" Target="../media/image190.png"/><Relationship Id="rId14" Type="http://schemas.openxmlformats.org/officeDocument/2006/relationships/image" Target="../media/image191.png"/><Relationship Id="rId15" Type="http://schemas.openxmlformats.org/officeDocument/2006/relationships/image" Target="../media/image192.png"/><Relationship Id="rId16" Type="http://schemas.openxmlformats.org/officeDocument/2006/relationships/image" Target="../media/image193.png"/><Relationship Id="rId17" Type="http://schemas.openxmlformats.org/officeDocument/2006/relationships/image" Target="../media/image194.png"/><Relationship Id="rId18" Type="http://schemas.openxmlformats.org/officeDocument/2006/relationships/image" Target="../media/image195.png"/><Relationship Id="rId19" Type="http://schemas.openxmlformats.org/officeDocument/2006/relationships/image" Target="../media/image196.png"/><Relationship Id="rId20" Type="http://schemas.openxmlformats.org/officeDocument/2006/relationships/image" Target="../media/image197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8.png"/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3.png"/><Relationship Id="rId3" Type="http://schemas.openxmlformats.org/officeDocument/2006/relationships/image" Target="../media/image204.png"/><Relationship Id="rId4" Type="http://schemas.openxmlformats.org/officeDocument/2006/relationships/image" Target="../media/image205.png"/><Relationship Id="rId5" Type="http://schemas.openxmlformats.org/officeDocument/2006/relationships/image" Target="../media/image206.png"/><Relationship Id="rId6" Type="http://schemas.openxmlformats.org/officeDocument/2006/relationships/image" Target="../media/image207.png"/><Relationship Id="rId7" Type="http://schemas.openxmlformats.org/officeDocument/2006/relationships/image" Target="../media/image208.png"/><Relationship Id="rId8" Type="http://schemas.openxmlformats.org/officeDocument/2006/relationships/image" Target="../media/image209.png"/><Relationship Id="rId9" Type="http://schemas.openxmlformats.org/officeDocument/2006/relationships/image" Target="../media/image210.png"/><Relationship Id="rId10" Type="http://schemas.openxmlformats.org/officeDocument/2006/relationships/image" Target="../media/image211.png"/><Relationship Id="rId11" Type="http://schemas.openxmlformats.org/officeDocument/2006/relationships/image" Target="../media/image212.png"/><Relationship Id="rId12" Type="http://schemas.openxmlformats.org/officeDocument/2006/relationships/image" Target="../media/image213.png"/><Relationship Id="rId13" Type="http://schemas.openxmlformats.org/officeDocument/2006/relationships/image" Target="../media/image214.png"/><Relationship Id="rId14" Type="http://schemas.openxmlformats.org/officeDocument/2006/relationships/image" Target="../media/image215.png"/><Relationship Id="rId15" Type="http://schemas.openxmlformats.org/officeDocument/2006/relationships/image" Target="../media/image216.png"/><Relationship Id="rId16" Type="http://schemas.openxmlformats.org/officeDocument/2006/relationships/image" Target="../media/image217.png"/><Relationship Id="rId17" Type="http://schemas.openxmlformats.org/officeDocument/2006/relationships/image" Target="../media/image218.png"/><Relationship Id="rId18" Type="http://schemas.openxmlformats.org/officeDocument/2006/relationships/image" Target="../media/image219.png"/><Relationship Id="rId19" Type="http://schemas.openxmlformats.org/officeDocument/2006/relationships/image" Target="../media/image220.png"/><Relationship Id="rId20" Type="http://schemas.openxmlformats.org/officeDocument/2006/relationships/image" Target="../media/image22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2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Relationship Id="rId6" Type="http://schemas.openxmlformats.org/officeDocument/2006/relationships/image" Target="../media/image226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7.png"/><Relationship Id="rId3" Type="http://schemas.openxmlformats.org/officeDocument/2006/relationships/image" Target="../media/image228.png"/><Relationship Id="rId4" Type="http://schemas.openxmlformats.org/officeDocument/2006/relationships/image" Target="../media/image229.png"/><Relationship Id="rId5" Type="http://schemas.openxmlformats.org/officeDocument/2006/relationships/image" Target="../media/image230.png"/><Relationship Id="rId6" Type="http://schemas.openxmlformats.org/officeDocument/2006/relationships/image" Target="../media/image231.png"/><Relationship Id="rId7" Type="http://schemas.openxmlformats.org/officeDocument/2006/relationships/image" Target="../media/image232.png"/><Relationship Id="rId8" Type="http://schemas.openxmlformats.org/officeDocument/2006/relationships/image" Target="../media/image233.png"/><Relationship Id="rId9" Type="http://schemas.openxmlformats.org/officeDocument/2006/relationships/image" Target="../media/image234.png"/><Relationship Id="rId10" Type="http://schemas.openxmlformats.org/officeDocument/2006/relationships/image" Target="../media/image235.png"/><Relationship Id="rId11" Type="http://schemas.openxmlformats.org/officeDocument/2006/relationships/image" Target="../media/image236.png"/><Relationship Id="rId12" Type="http://schemas.openxmlformats.org/officeDocument/2006/relationships/image" Target="../media/image237.png"/><Relationship Id="rId13" Type="http://schemas.openxmlformats.org/officeDocument/2006/relationships/image" Target="../media/image238.png"/><Relationship Id="rId14" Type="http://schemas.openxmlformats.org/officeDocument/2006/relationships/image" Target="../media/image239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0.png"/><Relationship Id="rId3" Type="http://schemas.openxmlformats.org/officeDocument/2006/relationships/image" Target="../media/image241.png"/><Relationship Id="rId4" Type="http://schemas.openxmlformats.org/officeDocument/2006/relationships/image" Target="../media/image242.png"/><Relationship Id="rId5" Type="http://schemas.openxmlformats.org/officeDocument/2006/relationships/image" Target="../media/image243.png"/><Relationship Id="rId6" Type="http://schemas.openxmlformats.org/officeDocument/2006/relationships/image" Target="../media/image244.png"/><Relationship Id="rId7" Type="http://schemas.openxmlformats.org/officeDocument/2006/relationships/image" Target="../media/image24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5" Type="http://schemas.openxmlformats.org/officeDocument/2006/relationships/image" Target="../media/image42.png"/><Relationship Id="rId16" Type="http://schemas.openxmlformats.org/officeDocument/2006/relationships/image" Target="../media/image43.png"/><Relationship Id="rId17" Type="http://schemas.openxmlformats.org/officeDocument/2006/relationships/image" Target="../media/image44.png"/><Relationship Id="rId18" Type="http://schemas.openxmlformats.org/officeDocument/2006/relationships/image" Target="../media/image45.png"/><Relationship Id="rId19" Type="http://schemas.openxmlformats.org/officeDocument/2006/relationships/image" Target="../media/image46.png"/><Relationship Id="rId20" Type="http://schemas.openxmlformats.org/officeDocument/2006/relationships/image" Target="../media/image47.png"/><Relationship Id="rId21" Type="http://schemas.openxmlformats.org/officeDocument/2006/relationships/image" Target="../media/image48.png"/><Relationship Id="rId22" Type="http://schemas.openxmlformats.org/officeDocument/2006/relationships/image" Target="../media/image49.png"/><Relationship Id="rId23" Type="http://schemas.openxmlformats.org/officeDocument/2006/relationships/image" Target="../media/image50.png"/><Relationship Id="rId24" Type="http://schemas.openxmlformats.org/officeDocument/2006/relationships/image" Target="../media/image5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Relationship Id="rId11" Type="http://schemas.openxmlformats.org/officeDocument/2006/relationships/image" Target="../media/image65.png"/><Relationship Id="rId12" Type="http://schemas.openxmlformats.org/officeDocument/2006/relationships/image" Target="../media/image66.png"/><Relationship Id="rId13" Type="http://schemas.openxmlformats.org/officeDocument/2006/relationships/image" Target="../media/image67.png"/><Relationship Id="rId14" Type="http://schemas.openxmlformats.org/officeDocument/2006/relationships/image" Target="../media/image68.png"/><Relationship Id="rId15" Type="http://schemas.openxmlformats.org/officeDocument/2006/relationships/image" Target="../media/image69.png"/><Relationship Id="rId16" Type="http://schemas.openxmlformats.org/officeDocument/2006/relationships/image" Target="../media/image70.png"/><Relationship Id="rId17" Type="http://schemas.openxmlformats.org/officeDocument/2006/relationships/image" Target="../media/image71.png"/><Relationship Id="rId18" Type="http://schemas.openxmlformats.org/officeDocument/2006/relationships/image" Target="../media/image72.png"/><Relationship Id="rId19" Type="http://schemas.openxmlformats.org/officeDocument/2006/relationships/image" Target="../media/image73.png"/><Relationship Id="rId20" Type="http://schemas.openxmlformats.org/officeDocument/2006/relationships/image" Target="../media/image74.png"/><Relationship Id="rId21" Type="http://schemas.openxmlformats.org/officeDocument/2006/relationships/image" Target="../media/image7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0" Type="http://schemas.openxmlformats.org/officeDocument/2006/relationships/image" Target="../media/image93.png"/><Relationship Id="rId11" Type="http://schemas.openxmlformats.org/officeDocument/2006/relationships/image" Target="../media/image94.png"/><Relationship Id="rId12" Type="http://schemas.openxmlformats.org/officeDocument/2006/relationships/image" Target="../media/image95.png"/><Relationship Id="rId13" Type="http://schemas.openxmlformats.org/officeDocument/2006/relationships/image" Target="../media/image96.png"/><Relationship Id="rId14" Type="http://schemas.openxmlformats.org/officeDocument/2006/relationships/image" Target="../media/image97.png"/><Relationship Id="rId15" Type="http://schemas.openxmlformats.org/officeDocument/2006/relationships/image" Target="../media/image98.png"/><Relationship Id="rId16" Type="http://schemas.openxmlformats.org/officeDocument/2006/relationships/image" Target="../media/image9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57674" y="3376188"/>
            <a:ext cx="8868617" cy="350360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01758" y="8317685"/>
            <a:ext cx="7662706" cy="96871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99032" y="8953070"/>
            <a:ext cx="8612300" cy="98091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43489" y="5845279"/>
            <a:ext cx="8725103" cy="10095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7107" y="591551"/>
            <a:ext cx="2663048" cy="7504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11215" y="5527182"/>
            <a:ext cx="5863284" cy="175853"/>
            <a:chOff x="6211215" y="5527182"/>
            <a:chExt cx="5863284" cy="1758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11215" y="5527182"/>
              <a:ext cx="5863284" cy="1758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3844" y="4570018"/>
            <a:ext cx="1218084" cy="1846986"/>
            <a:chOff x="1253844" y="4570018"/>
            <a:chExt cx="1218084" cy="18469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16052" y="6100576"/>
            <a:ext cx="18998931" cy="4408280"/>
            <a:chOff x="-316052" y="6100576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16052" y="6100576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638" y="321075"/>
            <a:ext cx="5550064" cy="20255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6508" y="2784361"/>
            <a:ext cx="3600964" cy="163007"/>
            <a:chOff x="866508" y="2784361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6508" y="2784361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44450" y="-378062"/>
            <a:ext cx="8737538" cy="11607062"/>
            <a:chOff x="7544450" y="-378062"/>
            <a:chExt cx="8737538" cy="116070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7544450" y="-378062"/>
              <a:ext cx="8737538" cy="116070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75673" y="2382945"/>
            <a:ext cx="6270492" cy="6270492"/>
            <a:chOff x="9075673" y="2382945"/>
            <a:chExt cx="6270492" cy="62704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075673" y="2382945"/>
              <a:ext cx="6270492" cy="627049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5339" y="760082"/>
            <a:ext cx="5550064" cy="20255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5110" y="2152981"/>
            <a:ext cx="10250476" cy="152788"/>
            <a:chOff x="1515110" y="2152981"/>
            <a:chExt cx="10250476" cy="15278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5110" y="2152981"/>
              <a:ext cx="10250476" cy="1527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58990" y="1311502"/>
            <a:ext cx="562013" cy="2142887"/>
            <a:chOff x="16458990" y="1311502"/>
            <a:chExt cx="562013" cy="21428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58990" y="1311502"/>
              <a:ext cx="562013" cy="21428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9845" y="2448732"/>
            <a:ext cx="7335827" cy="6084026"/>
            <a:chOff x="1739845" y="2448732"/>
            <a:chExt cx="7335827" cy="608402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9845" y="2448732"/>
              <a:ext cx="7335827" cy="60840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52304" y="4796997"/>
            <a:ext cx="6490553" cy="3894332"/>
            <a:chOff x="2652304" y="4796997"/>
            <a:chExt cx="6490553" cy="389433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52304" y="4796997"/>
              <a:ext cx="6490553" cy="389433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30374" y="1267469"/>
            <a:ext cx="5315353" cy="8076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327968" y="7173481"/>
            <a:ext cx="2644725" cy="398005"/>
            <a:chOff x="9327968" y="7173481"/>
            <a:chExt cx="2644725" cy="39800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327968" y="7173481"/>
              <a:ext cx="333723" cy="328476"/>
              <a:chOff x="9327968" y="7173481"/>
              <a:chExt cx="333723" cy="32847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10800000">
                <a:off x="9327968" y="7173481"/>
                <a:ext cx="333723" cy="328476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03925" y="7073083"/>
              <a:ext cx="2838735" cy="7744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304430" y="6525832"/>
            <a:ext cx="333723" cy="328476"/>
            <a:chOff x="9304430" y="6525832"/>
            <a:chExt cx="333723" cy="3284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9304430" y="6525832"/>
              <a:ext cx="333723" cy="32847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49004" y="6425434"/>
            <a:ext cx="3514325" cy="77449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304430" y="5370898"/>
            <a:ext cx="333723" cy="328476"/>
            <a:chOff x="9304430" y="5370898"/>
            <a:chExt cx="333723" cy="32847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9304430" y="5370898"/>
              <a:ext cx="333723" cy="32847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437013" y="5270500"/>
            <a:ext cx="4708240" cy="77449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307838" y="5751707"/>
            <a:ext cx="333723" cy="328476"/>
            <a:chOff x="9307838" y="5751707"/>
            <a:chExt cx="333723" cy="32847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0800000">
              <a:off x="9307838" y="5751707"/>
              <a:ext cx="333723" cy="32847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082113" y="5651313"/>
            <a:ext cx="4529878" cy="77449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326063" y="6123957"/>
            <a:ext cx="2644698" cy="398010"/>
            <a:chOff x="9326063" y="6123957"/>
            <a:chExt cx="2644698" cy="398010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9326063" y="6123957"/>
              <a:ext cx="333723" cy="328476"/>
              <a:chOff x="9326063" y="6123957"/>
              <a:chExt cx="333723" cy="328476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10800000">
                <a:off x="9326063" y="6123957"/>
                <a:ext cx="333723" cy="328476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73259" y="6023564"/>
              <a:ext cx="2729649" cy="77449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316539" y="6876338"/>
            <a:ext cx="2644698" cy="398010"/>
            <a:chOff x="9316539" y="6876338"/>
            <a:chExt cx="2644698" cy="398010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316539" y="6876338"/>
              <a:ext cx="333723" cy="328476"/>
              <a:chOff x="9316539" y="6876338"/>
              <a:chExt cx="333723" cy="32847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10800000">
                <a:off x="9316539" y="6876338"/>
                <a:ext cx="333723" cy="328476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479421" y="6775945"/>
              <a:ext cx="2732611" cy="774497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12183" y="8595849"/>
            <a:ext cx="17453310" cy="19794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5339" y="760082"/>
            <a:ext cx="5550064" cy="20255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15110" y="2152981"/>
            <a:ext cx="10250476" cy="152788"/>
            <a:chOff x="1515110" y="2152981"/>
            <a:chExt cx="10250476" cy="15278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5110" y="2152981"/>
              <a:ext cx="10250476" cy="1527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58990" y="1311502"/>
            <a:ext cx="562013" cy="2142887"/>
            <a:chOff x="16458990" y="1311502"/>
            <a:chExt cx="562013" cy="214288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58990" y="1311502"/>
              <a:ext cx="562013" cy="214288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71244" y="2305769"/>
            <a:ext cx="5592915" cy="82481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30374" y="1267469"/>
            <a:ext cx="5315353" cy="80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45407" y="2570353"/>
            <a:ext cx="6458618" cy="6458618"/>
            <a:chOff x="8845407" y="2570353"/>
            <a:chExt cx="6458618" cy="64586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8845407" y="2570353"/>
              <a:ext cx="6458618" cy="64586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5339" y="760082"/>
            <a:ext cx="5550064" cy="20255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5110" y="2152981"/>
            <a:ext cx="10250476" cy="152788"/>
            <a:chOff x="1515110" y="2152981"/>
            <a:chExt cx="10250476" cy="15278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5110" y="2152981"/>
              <a:ext cx="10250476" cy="1527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58990" y="1311502"/>
            <a:ext cx="562013" cy="2142887"/>
            <a:chOff x="16458990" y="1311502"/>
            <a:chExt cx="562013" cy="21428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58990" y="1311502"/>
              <a:ext cx="562013" cy="21428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3213" y="2513210"/>
            <a:ext cx="7652620" cy="6489215"/>
            <a:chOff x="1313213" y="2513210"/>
            <a:chExt cx="7652620" cy="648921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3213" y="2513210"/>
              <a:ext cx="7652620" cy="64892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73628" y="5948195"/>
            <a:ext cx="5131792" cy="3079075"/>
            <a:chOff x="2573628" y="5948195"/>
            <a:chExt cx="5131792" cy="307907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73628" y="5948195"/>
              <a:ext cx="5131792" cy="307907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30374" y="1267469"/>
            <a:ext cx="4133477" cy="80760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89744" y="8746832"/>
            <a:ext cx="15897533" cy="219503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142857" y="5142857"/>
            <a:ext cx="333723" cy="328476"/>
            <a:chOff x="9142857" y="5142857"/>
            <a:chExt cx="333723" cy="32847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9142857" y="5142857"/>
              <a:ext cx="333723" cy="32847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287316" y="5042459"/>
            <a:ext cx="3628459" cy="77449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327968" y="7002053"/>
            <a:ext cx="2076971" cy="312564"/>
            <a:chOff x="9327968" y="7002053"/>
            <a:chExt cx="2076971" cy="31256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327968" y="7002053"/>
              <a:ext cx="262081" cy="257961"/>
              <a:chOff x="9327968" y="7002053"/>
              <a:chExt cx="262081" cy="25796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10800000">
                <a:off x="9327968" y="7002053"/>
                <a:ext cx="262081" cy="257961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95097" y="6923205"/>
              <a:ext cx="2214516" cy="60823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316539" y="6695386"/>
            <a:ext cx="2076931" cy="312568"/>
            <a:chOff x="9316539" y="6695386"/>
            <a:chExt cx="2076931" cy="31256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316539" y="6695386"/>
              <a:ext cx="262081" cy="257961"/>
              <a:chOff x="9316539" y="6695386"/>
              <a:chExt cx="262081" cy="257961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10800000">
                <a:off x="9316539" y="6695386"/>
                <a:ext cx="262081" cy="257961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22276" y="6616542"/>
              <a:ext cx="1985668" cy="60823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345110" y="7943005"/>
            <a:ext cx="262081" cy="257961"/>
            <a:chOff x="9345110" y="7943005"/>
            <a:chExt cx="262081" cy="25796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800000">
              <a:off x="9345110" y="7943005"/>
              <a:ext cx="262081" cy="25796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428219" y="7864162"/>
            <a:ext cx="2832097" cy="60824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333682" y="7636338"/>
            <a:ext cx="2076931" cy="312568"/>
            <a:chOff x="9333682" y="7636338"/>
            <a:chExt cx="2076931" cy="312568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9333682" y="7636338"/>
              <a:ext cx="262081" cy="257961"/>
              <a:chOff x="9333682" y="7636338"/>
              <a:chExt cx="262081" cy="257961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10800000">
                <a:off x="9333682" y="7636338"/>
                <a:ext cx="262081" cy="257961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39419" y="7557495"/>
              <a:ext cx="1985668" cy="6082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5339" y="760082"/>
            <a:ext cx="5550064" cy="20255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15110" y="2152981"/>
            <a:ext cx="10250476" cy="152788"/>
            <a:chOff x="1515110" y="2152981"/>
            <a:chExt cx="10250476" cy="15278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5110" y="2152981"/>
              <a:ext cx="10250476" cy="1527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58990" y="1311502"/>
            <a:ext cx="562013" cy="2142887"/>
            <a:chOff x="16458990" y="1311502"/>
            <a:chExt cx="562013" cy="214288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58990" y="1311502"/>
              <a:ext cx="562013" cy="214288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5392858" y="465608"/>
            <a:ext cx="6599367" cy="1173220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30374" y="1267469"/>
            <a:ext cx="4133477" cy="807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09864" y="1253217"/>
            <a:ext cx="11766371" cy="46260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3316870" y="4110790"/>
            <a:ext cx="8877497" cy="655916"/>
            <a:chOff x="-3316870" y="4110790"/>
            <a:chExt cx="8877497" cy="65591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3316870" y="4110790"/>
              <a:ext cx="8877497" cy="6559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03164" y="0"/>
            <a:ext cx="491544" cy="1874196"/>
            <a:chOff x="13603164" y="0"/>
            <a:chExt cx="491544" cy="18741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03164" y="0"/>
              <a:ext cx="491544" cy="18741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34960" y="6768355"/>
            <a:ext cx="13129265" cy="310251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37701" y="4053319"/>
            <a:ext cx="2823043" cy="1892022"/>
            <a:chOff x="14637701" y="4053319"/>
            <a:chExt cx="2823043" cy="18920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4637701" y="4053319"/>
              <a:ext cx="2823043" cy="18920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16052" y="6100576"/>
            <a:ext cx="18998931" cy="4408280"/>
            <a:chOff x="-316052" y="6100576"/>
            <a:chExt cx="18998931" cy="44082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16052" y="6100576"/>
              <a:ext cx="18998931" cy="44082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9991" y="4276122"/>
            <a:ext cx="2686885" cy="1800768"/>
            <a:chOff x="679991" y="4276122"/>
            <a:chExt cx="2686885" cy="18007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679991" y="4276122"/>
              <a:ext cx="2686885" cy="18007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1068" y="5889883"/>
            <a:ext cx="2470623" cy="2410023"/>
            <a:chOff x="1271068" y="5889883"/>
            <a:chExt cx="2470623" cy="24100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1068" y="5889883"/>
              <a:ext cx="2470623" cy="24100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39977" y="6052202"/>
            <a:ext cx="2385524" cy="2085385"/>
            <a:chOff x="14439977" y="6052202"/>
            <a:chExt cx="2385524" cy="20853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39977" y="6052202"/>
              <a:ext cx="2385524" cy="208538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2638" y="321075"/>
            <a:ext cx="7506054" cy="293988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2792" y="4399973"/>
            <a:ext cx="2493289" cy="86666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02525" y="4092668"/>
            <a:ext cx="2659508" cy="163186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66508" y="2784361"/>
            <a:ext cx="3600964" cy="163007"/>
            <a:chOff x="866508" y="2784361"/>
            <a:chExt cx="3600964" cy="16300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866508" y="2784361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563787" y="6233910"/>
            <a:ext cx="2149341" cy="1617326"/>
            <a:chOff x="14563787" y="6233910"/>
            <a:chExt cx="2149341" cy="161732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63787" y="6233910"/>
              <a:ext cx="2149341" cy="16173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02298" y="5945341"/>
            <a:ext cx="2270094" cy="2270094"/>
            <a:chOff x="1302298" y="5945341"/>
            <a:chExt cx="2270094" cy="227009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2298" y="5945341"/>
              <a:ext cx="2270094" cy="22700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644113" y="2000716"/>
            <a:ext cx="4498744" cy="3015088"/>
            <a:chOff x="4644113" y="2000716"/>
            <a:chExt cx="4498744" cy="301508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4644113" y="2000716"/>
              <a:ext cx="4498744" cy="301508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034178" y="5005031"/>
            <a:ext cx="3362442" cy="3279967"/>
            <a:chOff x="5034178" y="5005031"/>
            <a:chExt cx="3362442" cy="327996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34178" y="5005031"/>
              <a:ext cx="3362442" cy="3279967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963291" y="2589872"/>
            <a:ext cx="4042323" cy="143725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589491" y="2020435"/>
            <a:ext cx="4498744" cy="3015088"/>
            <a:chOff x="9589491" y="2020435"/>
            <a:chExt cx="4498744" cy="301508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800000">
              <a:off x="9589491" y="2020435"/>
              <a:ext cx="4498744" cy="301508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979555" y="5024749"/>
            <a:ext cx="3362442" cy="3279967"/>
            <a:chOff x="9979555" y="5024749"/>
            <a:chExt cx="3362442" cy="327996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979555" y="5024749"/>
              <a:ext cx="3362442" cy="3279967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981806" y="2522882"/>
            <a:ext cx="5220157" cy="149928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224979" y="4999330"/>
            <a:ext cx="2980840" cy="2980840"/>
            <a:chOff x="5224979" y="4999330"/>
            <a:chExt cx="2980840" cy="298084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24979" y="4999330"/>
              <a:ext cx="2980840" cy="298084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223526" y="5889883"/>
            <a:ext cx="2927046" cy="1372684"/>
            <a:chOff x="10223526" y="5889883"/>
            <a:chExt cx="2927046" cy="137268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223526" y="5889883"/>
              <a:ext cx="2927046" cy="13726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16052" y="6100576"/>
            <a:ext cx="18998931" cy="4408280"/>
            <a:chOff x="-316052" y="6100576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16052" y="6100576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638" y="305837"/>
            <a:ext cx="7506644" cy="29714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6508" y="2784361"/>
            <a:ext cx="3600964" cy="163007"/>
            <a:chOff x="866508" y="2784361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6508" y="2784361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13136" y="1161790"/>
            <a:ext cx="10040923" cy="8084230"/>
            <a:chOff x="7213136" y="1161790"/>
            <a:chExt cx="10040923" cy="808423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13136" y="1161790"/>
              <a:ext cx="10040923" cy="80842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15110" y="2152981"/>
            <a:ext cx="10250476" cy="152788"/>
            <a:chOff x="1515110" y="2152981"/>
            <a:chExt cx="10250476" cy="1527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5110" y="2152981"/>
              <a:ext cx="10250476" cy="1527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58990" y="1311502"/>
            <a:ext cx="562013" cy="2142887"/>
            <a:chOff x="16458990" y="1311502"/>
            <a:chExt cx="562013" cy="21428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58990" y="1311502"/>
              <a:ext cx="562013" cy="21428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1204" y="2482324"/>
            <a:ext cx="4285447" cy="3499984"/>
            <a:chOff x="301204" y="2482324"/>
            <a:chExt cx="4285447" cy="34999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204" y="2482324"/>
              <a:ext cx="4285447" cy="34999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5200" y="5940647"/>
            <a:ext cx="4328341" cy="3683481"/>
            <a:chOff x="275200" y="5940647"/>
            <a:chExt cx="4328341" cy="36834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200" y="5940647"/>
              <a:ext cx="4328341" cy="36834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50907" y="3400785"/>
            <a:ext cx="7378882" cy="5347499"/>
            <a:chOff x="2950907" y="3400785"/>
            <a:chExt cx="7378882" cy="53474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2950907" y="3400785"/>
              <a:ext cx="7378882" cy="534749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30374" y="1267469"/>
            <a:ext cx="6205810" cy="80760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2638" y="-12258"/>
            <a:ext cx="7506054" cy="293988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450760" y="2649465"/>
            <a:ext cx="4429296" cy="2493392"/>
            <a:chOff x="8450760" y="2649465"/>
            <a:chExt cx="4429296" cy="249339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50760" y="2649465"/>
              <a:ext cx="4429296" cy="24933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555180" y="1209078"/>
            <a:ext cx="2619107" cy="5347499"/>
            <a:chOff x="13555180" y="1209078"/>
            <a:chExt cx="2619107" cy="534749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3555180" y="1209078"/>
              <a:ext cx="2619107" cy="534749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0252" y="8444291"/>
            <a:ext cx="3511432" cy="1236981"/>
            <a:chOff x="630252" y="8444291"/>
            <a:chExt cx="3511432" cy="123698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0252" y="8444291"/>
              <a:ext cx="3511432" cy="123698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450760" y="2482324"/>
            <a:ext cx="3937374" cy="2660533"/>
            <a:chOff x="8450760" y="2482324"/>
            <a:chExt cx="3937374" cy="26605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50760" y="2482324"/>
              <a:ext cx="3937374" cy="266053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619996" y="6813258"/>
            <a:ext cx="8733995" cy="162038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154393" y="8520799"/>
            <a:ext cx="262081" cy="257961"/>
            <a:chOff x="4154393" y="8520799"/>
            <a:chExt cx="262081" cy="25796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4154393" y="8520799"/>
              <a:ext cx="262081" cy="25796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465089" y="4565517"/>
            <a:ext cx="3233469" cy="1848205"/>
            <a:chOff x="14465089" y="4565517"/>
            <a:chExt cx="3233469" cy="184820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465089" y="4565517"/>
              <a:ext cx="3233469" cy="1848205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373520" y="8441955"/>
            <a:ext cx="3494687" cy="60824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388134" y="3298105"/>
            <a:ext cx="2076955" cy="312564"/>
            <a:chOff x="12388134" y="3298105"/>
            <a:chExt cx="2076955" cy="312564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2388134" y="3298105"/>
              <a:ext cx="262081" cy="257961"/>
              <a:chOff x="12388134" y="3298105"/>
              <a:chExt cx="262081" cy="257961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10800000">
                <a:off x="12388134" y="3298105"/>
                <a:ext cx="262081" cy="257961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300885" y="3219257"/>
              <a:ext cx="2378497" cy="60824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414800" y="4010486"/>
            <a:ext cx="2076955" cy="312564"/>
            <a:chOff x="12414800" y="4010486"/>
            <a:chExt cx="2076955" cy="312564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2414800" y="4010486"/>
              <a:ext cx="262081" cy="257961"/>
              <a:chOff x="12414800" y="4010486"/>
              <a:chExt cx="262081" cy="257961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10800000">
                <a:off x="12414800" y="4010486"/>
                <a:ext cx="262081" cy="257961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337076" y="3931638"/>
              <a:ext cx="2359449" cy="6082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15110" y="2152981"/>
            <a:ext cx="10250476" cy="152788"/>
            <a:chOff x="1515110" y="2152981"/>
            <a:chExt cx="10250476" cy="1527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5110" y="2152981"/>
              <a:ext cx="10250476" cy="1527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58990" y="1311502"/>
            <a:ext cx="562013" cy="2142887"/>
            <a:chOff x="16458990" y="1311502"/>
            <a:chExt cx="562013" cy="21428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58990" y="1311502"/>
              <a:ext cx="562013" cy="214288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31945" y="2457480"/>
            <a:ext cx="4842154" cy="76379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30374" y="1267469"/>
            <a:ext cx="6205810" cy="8076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2638" y="-12258"/>
            <a:ext cx="7506054" cy="293988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9505" y="562650"/>
            <a:ext cx="2232905" cy="2178136"/>
            <a:chOff x="889505" y="562650"/>
            <a:chExt cx="2232905" cy="21781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9505" y="562650"/>
              <a:ext cx="2232905" cy="21781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0901" y="988804"/>
            <a:ext cx="2071505" cy="15839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7304" y="3118676"/>
            <a:ext cx="1973507" cy="72335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7367" y="3695920"/>
            <a:ext cx="2485995" cy="4918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9447" y="3909152"/>
            <a:ext cx="2030507" cy="72335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53732" y="4486396"/>
            <a:ext cx="2735205" cy="16324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68971" y="4709152"/>
            <a:ext cx="4083069" cy="72335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479033" y="5303170"/>
            <a:ext cx="6118224" cy="118099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651752" y="5672476"/>
            <a:ext cx="2547469" cy="7233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26546" y="3760426"/>
            <a:ext cx="2095967" cy="154861"/>
            <a:chOff x="-126546" y="3760426"/>
            <a:chExt cx="2095967" cy="1548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-126546" y="3760426"/>
              <a:ext cx="2095967" cy="154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03164" y="0"/>
            <a:ext cx="491544" cy="1874196"/>
            <a:chOff x="13603164" y="0"/>
            <a:chExt cx="491544" cy="187419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603164" y="0"/>
              <a:ext cx="491544" cy="18741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93951" y="4527766"/>
            <a:ext cx="2049694" cy="154861"/>
            <a:chOff x="3293951" y="4527766"/>
            <a:chExt cx="2049694" cy="1548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3293951" y="4527766"/>
              <a:ext cx="2049694" cy="154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13078" y="5339334"/>
            <a:ext cx="2072831" cy="154861"/>
            <a:chOff x="7013078" y="5339334"/>
            <a:chExt cx="2072831" cy="15486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7013078" y="5339334"/>
              <a:ext cx="2072831" cy="1548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92125" y="6289810"/>
            <a:ext cx="2072831" cy="154861"/>
            <a:chOff x="14192125" y="6289810"/>
            <a:chExt cx="2072831" cy="15486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14192125" y="6289810"/>
              <a:ext cx="2072831" cy="1548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15110" y="2152981"/>
            <a:ext cx="10250476" cy="152788"/>
            <a:chOff x="1515110" y="2152981"/>
            <a:chExt cx="10250476" cy="1527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5110" y="2152981"/>
              <a:ext cx="10250476" cy="1527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58990" y="1311502"/>
            <a:ext cx="562013" cy="2142887"/>
            <a:chOff x="16458990" y="1311502"/>
            <a:chExt cx="562013" cy="21428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58990" y="1311502"/>
              <a:ext cx="562013" cy="21428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6377" y="2611517"/>
            <a:ext cx="3716994" cy="3458340"/>
            <a:chOff x="416377" y="2611517"/>
            <a:chExt cx="3716994" cy="34583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6377" y="2611517"/>
              <a:ext cx="3716994" cy="34583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0875" y="6069857"/>
            <a:ext cx="3812497" cy="3372113"/>
            <a:chOff x="320875" y="6069857"/>
            <a:chExt cx="3812497" cy="33721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0875" y="6069857"/>
              <a:ext cx="3812497" cy="33721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78103" y="3548579"/>
            <a:ext cx="7142321" cy="4983378"/>
            <a:chOff x="2478103" y="3548579"/>
            <a:chExt cx="7142321" cy="49833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2478103" y="3548579"/>
              <a:ext cx="7142321" cy="498337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30374" y="1267469"/>
            <a:ext cx="8046000" cy="117330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2638" y="6789"/>
            <a:ext cx="7506054" cy="293988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190928" y="2611517"/>
            <a:ext cx="4333333" cy="3932163"/>
            <a:chOff x="8190928" y="2611517"/>
            <a:chExt cx="4333333" cy="393216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8190928" y="2611517"/>
              <a:ext cx="4324709" cy="3148492"/>
              <a:chOff x="8190928" y="2611517"/>
              <a:chExt cx="4324709" cy="3148492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190928" y="2611517"/>
                <a:ext cx="4324709" cy="314849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190928" y="5753204"/>
              <a:ext cx="4324709" cy="788576"/>
              <a:chOff x="8190928" y="5753204"/>
              <a:chExt cx="4324709" cy="78857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190928" y="5753204"/>
                <a:ext cx="4324709" cy="78857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2850436" y="1923437"/>
            <a:ext cx="4161817" cy="5347499"/>
            <a:chOff x="12850436" y="1923437"/>
            <a:chExt cx="4161817" cy="534749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2850436" y="1923437"/>
              <a:ext cx="4161817" cy="534749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38823" y="4914286"/>
            <a:ext cx="2521411" cy="552693"/>
            <a:chOff x="838823" y="4914286"/>
            <a:chExt cx="2521411" cy="55269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8823" y="4914286"/>
              <a:ext cx="2521411" cy="5526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114738" y="3454389"/>
            <a:ext cx="4409524" cy="1459897"/>
            <a:chOff x="8114738" y="3454389"/>
            <a:chExt cx="4409524" cy="145989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14738" y="3454389"/>
              <a:ext cx="4409524" cy="1459897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942213" y="7141239"/>
            <a:ext cx="8764090" cy="211781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3972308" y="4986575"/>
            <a:ext cx="262081" cy="257961"/>
            <a:chOff x="3972308" y="4986575"/>
            <a:chExt cx="262081" cy="2579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0800000">
              <a:off x="3972308" y="4986575"/>
              <a:ext cx="262081" cy="257961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925904" y="4907723"/>
            <a:ext cx="3761268" cy="60823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581405" y="3530580"/>
            <a:ext cx="262081" cy="257961"/>
            <a:chOff x="12581405" y="3530580"/>
            <a:chExt cx="262081" cy="25796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0800000">
              <a:off x="12581405" y="3530580"/>
              <a:ext cx="262081" cy="257961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850352" y="3451733"/>
            <a:ext cx="3870497" cy="60824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2590928" y="3961457"/>
            <a:ext cx="262081" cy="257961"/>
            <a:chOff x="12590928" y="3961457"/>
            <a:chExt cx="262081" cy="25796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0800000">
              <a:off x="12590928" y="3961457"/>
              <a:ext cx="262081" cy="257961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756923" y="3882609"/>
            <a:ext cx="3494668" cy="6082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15110" y="2152981"/>
            <a:ext cx="10250476" cy="152788"/>
            <a:chOff x="1515110" y="2152981"/>
            <a:chExt cx="10250476" cy="1527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5110" y="2152981"/>
              <a:ext cx="10250476" cy="1527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58990" y="1311502"/>
            <a:ext cx="562013" cy="2142887"/>
            <a:chOff x="16458990" y="1311502"/>
            <a:chExt cx="562013" cy="21428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58990" y="1311502"/>
              <a:ext cx="562013" cy="214288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66666" y="2382945"/>
            <a:ext cx="4152382" cy="738201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30374" y="1267469"/>
            <a:ext cx="8046000" cy="11733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2638" y="6789"/>
            <a:ext cx="7506054" cy="293988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19554" y="-1028755"/>
            <a:ext cx="12426044" cy="12828687"/>
            <a:chOff x="7419554" y="-1028755"/>
            <a:chExt cx="12426044" cy="128286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7419554" y="-1028755"/>
              <a:ext cx="12426044" cy="128286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2489" y="444804"/>
            <a:ext cx="6216253" cy="20173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20954" y="3582773"/>
            <a:ext cx="4457050" cy="118068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11429" y="5338762"/>
            <a:ext cx="3205495" cy="201260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89293" y="2945322"/>
            <a:ext cx="2030989" cy="85378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98817" y="5119788"/>
            <a:ext cx="1719523" cy="85378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11429" y="7609400"/>
            <a:ext cx="3999686" cy="201257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98817" y="7390427"/>
            <a:ext cx="1427103" cy="8537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11432" y="4779191"/>
            <a:ext cx="8416201" cy="140844"/>
            <a:chOff x="8111432" y="4779191"/>
            <a:chExt cx="8416201" cy="1408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11432" y="4779191"/>
              <a:ext cx="8416201" cy="1408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11432" y="7038221"/>
            <a:ext cx="8416201" cy="140844"/>
            <a:chOff x="8111432" y="7038221"/>
            <a:chExt cx="8416201" cy="1408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11432" y="7038221"/>
              <a:ext cx="8416201" cy="1408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36570" y="-216110"/>
            <a:ext cx="491544" cy="1874196"/>
            <a:chOff x="16936570" y="-216110"/>
            <a:chExt cx="491544" cy="187419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936570" y="-216110"/>
              <a:ext cx="491544" cy="18741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4388" y="2841831"/>
            <a:ext cx="5434982" cy="163007"/>
            <a:chOff x="774388" y="2841831"/>
            <a:chExt cx="5434982" cy="16300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4388" y="2841831"/>
              <a:ext cx="5434982" cy="1630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18066" y="4069430"/>
            <a:ext cx="3600170" cy="4518540"/>
            <a:chOff x="1718066" y="4069430"/>
            <a:chExt cx="3600170" cy="451854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18066" y="4069430"/>
              <a:ext cx="3600170" cy="4518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01533" y="3253157"/>
            <a:ext cx="6155752" cy="24753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69677" y="5073359"/>
            <a:ext cx="4928631" cy="175853"/>
            <a:chOff x="6669677" y="5073359"/>
            <a:chExt cx="4928631" cy="1758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9677" y="5073359"/>
              <a:ext cx="4928631" cy="175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3844" y="4570018"/>
            <a:ext cx="1218084" cy="1846986"/>
            <a:chOff x="1253844" y="4570018"/>
            <a:chExt cx="1218084" cy="18469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09867" y="1253218"/>
            <a:ext cx="8434017" cy="320534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53850" y="7640619"/>
            <a:ext cx="6508668" cy="18791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3316870" y="4110790"/>
            <a:ext cx="8877497" cy="655916"/>
            <a:chOff x="-3316870" y="4110790"/>
            <a:chExt cx="8877497" cy="65591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3316870" y="4110790"/>
              <a:ext cx="8877497" cy="6559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03164" y="0"/>
            <a:ext cx="491544" cy="1874196"/>
            <a:chOff x="13603164" y="0"/>
            <a:chExt cx="491544" cy="187419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03164" y="0"/>
              <a:ext cx="491544" cy="18741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28177" y="4053319"/>
            <a:ext cx="2823043" cy="1892022"/>
            <a:chOff x="11828177" y="4053319"/>
            <a:chExt cx="2823043" cy="18920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1828177" y="4053319"/>
              <a:ext cx="2823043" cy="18920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16052" y="6100576"/>
            <a:ext cx="18998931" cy="4408280"/>
            <a:chOff x="-316052" y="6100576"/>
            <a:chExt cx="18998931" cy="44082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16052" y="6100576"/>
              <a:ext cx="18998931" cy="44082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82810" y="1989523"/>
            <a:ext cx="4945367" cy="3314418"/>
            <a:chOff x="6882810" y="1989523"/>
            <a:chExt cx="4945367" cy="33144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882810" y="1989523"/>
              <a:ext cx="4945367" cy="33144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9991" y="4276122"/>
            <a:ext cx="2686885" cy="1800768"/>
            <a:chOff x="679991" y="4276122"/>
            <a:chExt cx="2686885" cy="18007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679991" y="4276122"/>
              <a:ext cx="2686885" cy="18007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52216" y="6052202"/>
            <a:ext cx="2385524" cy="2085385"/>
            <a:chOff x="4352216" y="6052202"/>
            <a:chExt cx="2385524" cy="20853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52216" y="6052202"/>
              <a:ext cx="2385524" cy="20853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71068" y="5889883"/>
            <a:ext cx="2470623" cy="2410023"/>
            <a:chOff x="1271068" y="5889883"/>
            <a:chExt cx="2470623" cy="241002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1068" y="5889883"/>
              <a:ext cx="2470623" cy="24100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858652" y="6052202"/>
            <a:ext cx="2385524" cy="2085385"/>
            <a:chOff x="14858652" y="6052202"/>
            <a:chExt cx="2385524" cy="208538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9000000">
              <a:off x="14858652" y="6052202"/>
              <a:ext cx="2385524" cy="208538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30453" y="6052202"/>
            <a:ext cx="2385524" cy="2085385"/>
            <a:chOff x="11630453" y="6052202"/>
            <a:chExt cx="2385524" cy="20853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30453" y="6052202"/>
              <a:ext cx="2385524" cy="20853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311599" y="5292098"/>
            <a:ext cx="3696257" cy="3605594"/>
            <a:chOff x="7311599" y="5292098"/>
            <a:chExt cx="3696257" cy="360559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11599" y="5292098"/>
              <a:ext cx="3696257" cy="360559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2638" y="321075"/>
            <a:ext cx="5346302" cy="202559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67317" y="2582517"/>
            <a:ext cx="4807981" cy="172789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63630" y="4412668"/>
            <a:ext cx="2351441" cy="134443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93002" y="4092668"/>
            <a:ext cx="2659508" cy="163186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66508" y="2784361"/>
            <a:ext cx="3600964" cy="163007"/>
            <a:chOff x="866508" y="2784361"/>
            <a:chExt cx="3600964" cy="16300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0">
              <a:off x="866508" y="2784361"/>
              <a:ext cx="3600964" cy="16300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195926" y="4077062"/>
            <a:ext cx="2686885" cy="1942493"/>
            <a:chOff x="4195926" y="4077062"/>
            <a:chExt cx="2686885" cy="194249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4195926" y="4077062"/>
              <a:ext cx="2686885" cy="194249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979554" y="4280906"/>
            <a:ext cx="2932394" cy="120640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4918839" y="4047055"/>
            <a:ext cx="2686885" cy="1800768"/>
            <a:chOff x="14918839" y="4047055"/>
            <a:chExt cx="2686885" cy="180076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800000">
              <a:off x="14918839" y="4047055"/>
              <a:ext cx="2686885" cy="180076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726897" y="5466298"/>
            <a:ext cx="3257194" cy="3257194"/>
            <a:chOff x="7726897" y="5466298"/>
            <a:chExt cx="3257194" cy="325719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26897" y="5466298"/>
              <a:ext cx="3257194" cy="325719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357830" y="5755495"/>
            <a:ext cx="2382092" cy="2382092"/>
            <a:chOff x="4357830" y="5755495"/>
            <a:chExt cx="2382092" cy="238209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357830" y="5755495"/>
              <a:ext cx="2382092" cy="238209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754263" y="6233910"/>
            <a:ext cx="2149341" cy="1617326"/>
            <a:chOff x="11754263" y="6233910"/>
            <a:chExt cx="2149341" cy="161732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754263" y="6233910"/>
              <a:ext cx="2149341" cy="161732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12383" y="5945341"/>
            <a:ext cx="2283230" cy="2283230"/>
            <a:chOff x="1412383" y="5945341"/>
            <a:chExt cx="2283230" cy="228323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12383" y="5945341"/>
              <a:ext cx="2283230" cy="228323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651220" y="5686188"/>
            <a:ext cx="2712322" cy="2712322"/>
            <a:chOff x="14651220" y="5686188"/>
            <a:chExt cx="2712322" cy="2712322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651220" y="5686188"/>
              <a:ext cx="2712322" cy="2712322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994668" y="4271125"/>
            <a:ext cx="2608470" cy="10515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16052" y="6100576"/>
            <a:ext cx="18998931" cy="4408280"/>
            <a:chOff x="-316052" y="6100576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16052" y="6100576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638" y="321075"/>
            <a:ext cx="5346302" cy="20255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6508" y="2784361"/>
            <a:ext cx="3600964" cy="163007"/>
            <a:chOff x="866508" y="2784361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6508" y="2784361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68203" y="545785"/>
            <a:ext cx="6501745" cy="11304910"/>
            <a:chOff x="8568203" y="545785"/>
            <a:chExt cx="6501745" cy="113049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8568203" y="545785"/>
              <a:ext cx="6501745" cy="113049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4782" y="3085477"/>
            <a:ext cx="5347499" cy="5347499"/>
            <a:chOff x="9144782" y="3085477"/>
            <a:chExt cx="5347499" cy="53474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144782" y="3085477"/>
              <a:ext cx="5347499" cy="53474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5339" y="760082"/>
            <a:ext cx="5346302" cy="20255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5110" y="2152981"/>
            <a:ext cx="10250476" cy="152788"/>
            <a:chOff x="1515110" y="2152981"/>
            <a:chExt cx="10250476" cy="15278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5110" y="2152981"/>
              <a:ext cx="10250476" cy="1527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58990" y="1311502"/>
            <a:ext cx="562013" cy="2142887"/>
            <a:chOff x="16458990" y="1311502"/>
            <a:chExt cx="562013" cy="21428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58990" y="1311502"/>
              <a:ext cx="562013" cy="21428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78444" y="3085477"/>
            <a:ext cx="6066338" cy="5206121"/>
            <a:chOff x="3078444" y="3085477"/>
            <a:chExt cx="6066338" cy="520612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78444" y="3085477"/>
              <a:ext cx="6066338" cy="520612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16921" y="1509371"/>
            <a:ext cx="3985372" cy="7885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304430" y="4243258"/>
            <a:ext cx="2791542" cy="420099"/>
            <a:chOff x="9304430" y="4243258"/>
            <a:chExt cx="2791542" cy="42009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304430" y="4243258"/>
              <a:ext cx="352249" cy="346710"/>
              <a:chOff x="9304430" y="4243258"/>
              <a:chExt cx="352249" cy="34671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0800000">
                <a:off x="9304430" y="4243258"/>
                <a:ext cx="352249" cy="346710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37578" y="4137283"/>
              <a:ext cx="2637853" cy="8174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12049" y="4708020"/>
            <a:ext cx="352249" cy="346710"/>
            <a:chOff x="9312049" y="4708020"/>
            <a:chExt cx="352249" cy="34671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9312049" y="4708020"/>
              <a:ext cx="352249" cy="34671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73530" y="4602044"/>
            <a:ext cx="3903815" cy="81749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304430" y="6231276"/>
            <a:ext cx="2791541" cy="420100"/>
            <a:chOff x="9304430" y="6231276"/>
            <a:chExt cx="2791541" cy="42010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304430" y="6231276"/>
              <a:ext cx="352249" cy="346710"/>
              <a:chOff x="9304430" y="6231276"/>
              <a:chExt cx="352249" cy="346710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10800000">
                <a:off x="9304430" y="6231276"/>
                <a:ext cx="352249" cy="346710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85130" y="6125301"/>
              <a:ext cx="2980539" cy="81749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331096" y="7038895"/>
            <a:ext cx="352249" cy="346710"/>
            <a:chOff x="9331096" y="7038895"/>
            <a:chExt cx="352249" cy="34671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9331096" y="7038895"/>
              <a:ext cx="352249" cy="3467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940410" y="5222863"/>
            <a:ext cx="5350188" cy="3210113"/>
            <a:chOff x="3940410" y="5222863"/>
            <a:chExt cx="5350188" cy="321011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40410" y="5222863"/>
              <a:ext cx="5350188" cy="3210113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470930" y="6932920"/>
            <a:ext cx="3751996" cy="81749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313705" y="6626170"/>
            <a:ext cx="2791541" cy="420100"/>
            <a:chOff x="9313705" y="6626170"/>
            <a:chExt cx="2791541" cy="42010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9313705" y="6626170"/>
              <a:ext cx="352249" cy="346710"/>
              <a:chOff x="9313705" y="6626170"/>
              <a:chExt cx="352249" cy="34671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10800000">
                <a:off x="9313705" y="6626170"/>
                <a:ext cx="352249" cy="346710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209263" y="6520196"/>
              <a:ext cx="3184958" cy="81749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338302" y="7497986"/>
            <a:ext cx="2791541" cy="420100"/>
            <a:chOff x="9338302" y="7497986"/>
            <a:chExt cx="2791541" cy="420100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9338302" y="7497986"/>
              <a:ext cx="352249" cy="346710"/>
              <a:chOff x="9338302" y="7497986"/>
              <a:chExt cx="352249" cy="346710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10800000">
                <a:off x="9338302" y="7497986"/>
                <a:ext cx="352249" cy="346710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233859" y="7392012"/>
              <a:ext cx="3184958" cy="817491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95781" y="8153278"/>
            <a:ext cx="16074285" cy="21920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5339" y="760082"/>
            <a:ext cx="5346302" cy="20255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15110" y="2152981"/>
            <a:ext cx="10250476" cy="152788"/>
            <a:chOff x="1515110" y="2152981"/>
            <a:chExt cx="10250476" cy="15278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5110" y="2152981"/>
              <a:ext cx="10250476" cy="1527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58990" y="1311502"/>
            <a:ext cx="562013" cy="2142887"/>
            <a:chOff x="16458990" y="1311502"/>
            <a:chExt cx="562013" cy="214288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58990" y="1311502"/>
              <a:ext cx="562013" cy="214288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5195018" y="26189"/>
            <a:ext cx="7100647" cy="1262337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16921" y="1509371"/>
            <a:ext cx="3985372" cy="78855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19388" y="1253217"/>
            <a:ext cx="8656352" cy="320534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34800" y="7433203"/>
            <a:ext cx="8697552" cy="25089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3316870" y="4110790"/>
            <a:ext cx="8877497" cy="655916"/>
            <a:chOff x="-3316870" y="4110790"/>
            <a:chExt cx="8877497" cy="65591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3316870" y="4110790"/>
              <a:ext cx="8877497" cy="6559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03164" y="0"/>
            <a:ext cx="491544" cy="1874196"/>
            <a:chOff x="13603164" y="0"/>
            <a:chExt cx="491544" cy="187419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03164" y="0"/>
              <a:ext cx="491544" cy="18741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28177" y="4053319"/>
            <a:ext cx="2823043" cy="1892022"/>
            <a:chOff x="11828177" y="4053319"/>
            <a:chExt cx="2823043" cy="18920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1828177" y="4053319"/>
              <a:ext cx="2823043" cy="18920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16052" y="6100576"/>
            <a:ext cx="18998931" cy="4408280"/>
            <a:chOff x="-316052" y="6100576"/>
            <a:chExt cx="18998931" cy="44082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16052" y="6100576"/>
              <a:ext cx="18998931" cy="44082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82810" y="1989523"/>
            <a:ext cx="4945367" cy="3314418"/>
            <a:chOff x="6882810" y="1989523"/>
            <a:chExt cx="4945367" cy="33144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882810" y="1989523"/>
              <a:ext cx="4945367" cy="33144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52216" y="6052202"/>
            <a:ext cx="2385524" cy="2085385"/>
            <a:chOff x="4352216" y="6052202"/>
            <a:chExt cx="2385524" cy="20853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52216" y="6052202"/>
              <a:ext cx="2385524" cy="20853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30453" y="6052202"/>
            <a:ext cx="2385524" cy="2085385"/>
            <a:chOff x="11630453" y="6052202"/>
            <a:chExt cx="2385524" cy="20853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30453" y="6052202"/>
              <a:ext cx="2385524" cy="20853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11599" y="5292098"/>
            <a:ext cx="3696257" cy="3605594"/>
            <a:chOff x="7311599" y="5292098"/>
            <a:chExt cx="3696257" cy="36055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11599" y="5292098"/>
              <a:ext cx="3696257" cy="360559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2638" y="321075"/>
            <a:ext cx="5550064" cy="202559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72736" y="2559669"/>
            <a:ext cx="5524724" cy="161121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893002" y="4092668"/>
            <a:ext cx="2659508" cy="163186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66508" y="2784361"/>
            <a:ext cx="3600964" cy="163007"/>
            <a:chOff x="866508" y="2784361"/>
            <a:chExt cx="3600964" cy="1630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866508" y="2784361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195926" y="4077062"/>
            <a:ext cx="2686885" cy="1942493"/>
            <a:chOff x="4195926" y="4077062"/>
            <a:chExt cx="2686885" cy="194249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4195926" y="4077062"/>
              <a:ext cx="2686885" cy="194249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279922" y="4260592"/>
            <a:ext cx="2789852" cy="113237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754263" y="6233910"/>
            <a:ext cx="2149341" cy="1617326"/>
            <a:chOff x="11754263" y="6233910"/>
            <a:chExt cx="2149341" cy="161732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54263" y="6233910"/>
              <a:ext cx="2149341" cy="161732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599780" y="4946785"/>
            <a:ext cx="3086155" cy="4629233"/>
            <a:chOff x="7599780" y="4946785"/>
            <a:chExt cx="3086155" cy="462923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99780" y="4946785"/>
              <a:ext cx="3086155" cy="46292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378488" y="5945341"/>
            <a:ext cx="2270094" cy="2270094"/>
            <a:chOff x="4378488" y="5945341"/>
            <a:chExt cx="2270094" cy="227009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78488" y="5945341"/>
              <a:ext cx="2270094" cy="22700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2023-11-30T14:22:39Z</dcterms:created>
  <dcterms:modified xsi:type="dcterms:W3CDTF">2023-11-30T14:22:39Z</dcterms:modified>
</cp:coreProperties>
</file>